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T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9" d="100"/>
          <a:sy n="69" d="100"/>
        </p:scale>
        <p:origin x="274" y="-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775F4-AB38-70BD-81C2-8AAA9EC28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262F31-2F4F-3D95-88E5-1FD774601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2246C-4AEF-F720-25D9-BDCD25C27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A7D79-6E01-4471-9F78-9305A733E83F}" type="datetimeFigureOut">
              <a:rPr lang="en-TV" smtClean="0"/>
              <a:t>26/09/2025</a:t>
            </a:fld>
            <a:endParaRPr lang="en-T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19B18-B5BD-5D51-6D91-253DCFEC1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438D6-A122-5DB8-3FE9-2A8C3A31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E170-6DC4-4DBF-A998-1BECA3AC7344}" type="slidenum">
              <a:rPr lang="en-TV" smtClean="0"/>
              <a:t>‹#›</a:t>
            </a:fld>
            <a:endParaRPr lang="en-TV"/>
          </a:p>
        </p:txBody>
      </p:sp>
    </p:spTree>
    <p:extLst>
      <p:ext uri="{BB962C8B-B14F-4D97-AF65-F5344CB8AC3E}">
        <p14:creationId xmlns:p14="http://schemas.microsoft.com/office/powerpoint/2010/main" val="2776268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C37C9-B907-1D15-80F2-0AFE9F5A3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25AB48-DCFB-9ED7-E68D-BA2FAA3D3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BED87-20AF-0970-CAF1-4B59A3122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A7D79-6E01-4471-9F78-9305A733E83F}" type="datetimeFigureOut">
              <a:rPr lang="en-TV" smtClean="0"/>
              <a:t>26/09/2025</a:t>
            </a:fld>
            <a:endParaRPr lang="en-T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37BD8-B360-406A-787C-651A63E4B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A6EC9-EC76-D2C1-73E6-7D1715CAB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E170-6DC4-4DBF-A998-1BECA3AC7344}" type="slidenum">
              <a:rPr lang="en-TV" smtClean="0"/>
              <a:t>‹#›</a:t>
            </a:fld>
            <a:endParaRPr lang="en-TV"/>
          </a:p>
        </p:txBody>
      </p:sp>
    </p:spTree>
    <p:extLst>
      <p:ext uri="{BB962C8B-B14F-4D97-AF65-F5344CB8AC3E}">
        <p14:creationId xmlns:p14="http://schemas.microsoft.com/office/powerpoint/2010/main" val="508828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91877A-3682-310E-8C42-8A68DFBDD4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460975-45CD-0707-20A4-8009E347B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4B531-6A3D-62C0-0D82-E0D8F9657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A7D79-6E01-4471-9F78-9305A733E83F}" type="datetimeFigureOut">
              <a:rPr lang="en-TV" smtClean="0"/>
              <a:t>26/09/2025</a:t>
            </a:fld>
            <a:endParaRPr lang="en-T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5449F-1E9D-B02C-D5BF-70F2CB314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293B2-B151-C561-1D8E-5CE8BA4F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E170-6DC4-4DBF-A998-1BECA3AC7344}" type="slidenum">
              <a:rPr lang="en-TV" smtClean="0"/>
              <a:t>‹#›</a:t>
            </a:fld>
            <a:endParaRPr lang="en-TV"/>
          </a:p>
        </p:txBody>
      </p:sp>
    </p:spTree>
    <p:extLst>
      <p:ext uri="{BB962C8B-B14F-4D97-AF65-F5344CB8AC3E}">
        <p14:creationId xmlns:p14="http://schemas.microsoft.com/office/powerpoint/2010/main" val="297455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D7F21-90AD-08ED-0BAD-D3FCEC306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BA818-335D-CC7D-0B07-79B35A774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96B7B-9944-BCA2-3260-77C0A12AE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A7D79-6E01-4471-9F78-9305A733E83F}" type="datetimeFigureOut">
              <a:rPr lang="en-TV" smtClean="0"/>
              <a:t>26/09/2025</a:t>
            </a:fld>
            <a:endParaRPr lang="en-T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6F548-B721-C126-E21F-78CDC266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0BC3A-A2E1-30AD-B232-CB3B35EE1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E170-6DC4-4DBF-A998-1BECA3AC7344}" type="slidenum">
              <a:rPr lang="en-TV" smtClean="0"/>
              <a:t>‹#›</a:t>
            </a:fld>
            <a:endParaRPr lang="en-TV"/>
          </a:p>
        </p:txBody>
      </p:sp>
    </p:spTree>
    <p:extLst>
      <p:ext uri="{BB962C8B-B14F-4D97-AF65-F5344CB8AC3E}">
        <p14:creationId xmlns:p14="http://schemas.microsoft.com/office/powerpoint/2010/main" val="69629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D8F03-96D4-9744-E0C4-6231B5476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740DC-6536-622C-C748-0056646F9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C9B5C-50C7-34AB-5FA5-86E1B745C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A7D79-6E01-4471-9F78-9305A733E83F}" type="datetimeFigureOut">
              <a:rPr lang="en-TV" smtClean="0"/>
              <a:t>26/09/2025</a:t>
            </a:fld>
            <a:endParaRPr lang="en-T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48234-C969-A485-0520-73879FBCE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5385F-A9B3-ADDE-508F-1A302918F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E170-6DC4-4DBF-A998-1BECA3AC7344}" type="slidenum">
              <a:rPr lang="en-TV" smtClean="0"/>
              <a:t>‹#›</a:t>
            </a:fld>
            <a:endParaRPr lang="en-TV"/>
          </a:p>
        </p:txBody>
      </p:sp>
    </p:spTree>
    <p:extLst>
      <p:ext uri="{BB962C8B-B14F-4D97-AF65-F5344CB8AC3E}">
        <p14:creationId xmlns:p14="http://schemas.microsoft.com/office/powerpoint/2010/main" val="241533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B664F-0E1A-57BB-78A2-51A853FB0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5A9D8-A4FC-9806-6C8F-C9474D3EA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7A499-4AE4-1756-82D8-CB726D6DE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8F258-0CEC-1A9E-AF92-606244AE9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A7D79-6E01-4471-9F78-9305A733E83F}" type="datetimeFigureOut">
              <a:rPr lang="en-TV" smtClean="0"/>
              <a:t>26/09/2025</a:t>
            </a:fld>
            <a:endParaRPr lang="en-T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09EB8-41CE-C92A-1843-A84EBE3BB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90B02-B82F-04D3-6850-DECFD4D9D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E170-6DC4-4DBF-A998-1BECA3AC7344}" type="slidenum">
              <a:rPr lang="en-TV" smtClean="0"/>
              <a:t>‹#›</a:t>
            </a:fld>
            <a:endParaRPr lang="en-TV"/>
          </a:p>
        </p:txBody>
      </p:sp>
    </p:spTree>
    <p:extLst>
      <p:ext uri="{BB962C8B-B14F-4D97-AF65-F5344CB8AC3E}">
        <p14:creationId xmlns:p14="http://schemas.microsoft.com/office/powerpoint/2010/main" val="243897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5C69A-4597-5259-AC66-12269535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27720-4ADF-7C08-39EA-34DBAE16E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01066F-1BEF-05CA-3456-C571B0463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753D57-5958-A747-3875-B094B05844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1C5219-DDF3-BE45-28CC-A5686A0B81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11683A-4E50-4A86-6BB2-338C5F0BF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A7D79-6E01-4471-9F78-9305A733E83F}" type="datetimeFigureOut">
              <a:rPr lang="en-TV" smtClean="0"/>
              <a:t>26/09/2025</a:t>
            </a:fld>
            <a:endParaRPr lang="en-T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1ACAE1-A5E8-8FA3-683F-36DA0EF05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7E540C-2CBC-2B3F-2CB5-ADC7EF71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E170-6DC4-4DBF-A998-1BECA3AC7344}" type="slidenum">
              <a:rPr lang="en-TV" smtClean="0"/>
              <a:t>‹#›</a:t>
            </a:fld>
            <a:endParaRPr lang="en-TV"/>
          </a:p>
        </p:txBody>
      </p:sp>
    </p:spTree>
    <p:extLst>
      <p:ext uri="{BB962C8B-B14F-4D97-AF65-F5344CB8AC3E}">
        <p14:creationId xmlns:p14="http://schemas.microsoft.com/office/powerpoint/2010/main" val="166606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04917-FB10-DDA1-F09F-CCFD9A5C1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278EB7-BADF-593D-F66B-FA09459D3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A7D79-6E01-4471-9F78-9305A733E83F}" type="datetimeFigureOut">
              <a:rPr lang="en-TV" smtClean="0"/>
              <a:t>26/09/2025</a:t>
            </a:fld>
            <a:endParaRPr lang="en-T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20A00F-D5BB-C0FA-16AC-F2BCD9788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76FB24-4954-ECA0-AA3C-DE1E7B2C4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E170-6DC4-4DBF-A998-1BECA3AC7344}" type="slidenum">
              <a:rPr lang="en-TV" smtClean="0"/>
              <a:t>‹#›</a:t>
            </a:fld>
            <a:endParaRPr lang="en-TV"/>
          </a:p>
        </p:txBody>
      </p:sp>
    </p:spTree>
    <p:extLst>
      <p:ext uri="{BB962C8B-B14F-4D97-AF65-F5344CB8AC3E}">
        <p14:creationId xmlns:p14="http://schemas.microsoft.com/office/powerpoint/2010/main" val="423886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AF41CD-BC2A-84E4-4498-9323E9A70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A7D79-6E01-4471-9F78-9305A733E83F}" type="datetimeFigureOut">
              <a:rPr lang="en-TV" smtClean="0"/>
              <a:t>26/09/2025</a:t>
            </a:fld>
            <a:endParaRPr lang="en-T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3BE98D-0738-9555-A94A-69047E621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7C0E5-3453-69ED-1033-BDE3410CC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E170-6DC4-4DBF-A998-1BECA3AC7344}" type="slidenum">
              <a:rPr lang="en-TV" smtClean="0"/>
              <a:t>‹#›</a:t>
            </a:fld>
            <a:endParaRPr lang="en-TV"/>
          </a:p>
        </p:txBody>
      </p:sp>
    </p:spTree>
    <p:extLst>
      <p:ext uri="{BB962C8B-B14F-4D97-AF65-F5344CB8AC3E}">
        <p14:creationId xmlns:p14="http://schemas.microsoft.com/office/powerpoint/2010/main" val="141826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2ACB6-BB55-42B8-FB68-5123DFEDF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7AD73-172D-0F4C-05C7-46753A7C7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2DB0F1-6831-27BD-4133-8E356DBCA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5B299-A38F-1C71-C127-4BA1E70A8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A7D79-6E01-4471-9F78-9305A733E83F}" type="datetimeFigureOut">
              <a:rPr lang="en-TV" smtClean="0"/>
              <a:t>26/09/2025</a:t>
            </a:fld>
            <a:endParaRPr lang="en-T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07A22-483A-C6BF-9C49-30CB05451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14B3FF-72DE-F0F3-62EB-F9DDADD41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E170-6DC4-4DBF-A998-1BECA3AC7344}" type="slidenum">
              <a:rPr lang="en-TV" smtClean="0"/>
              <a:t>‹#›</a:t>
            </a:fld>
            <a:endParaRPr lang="en-TV"/>
          </a:p>
        </p:txBody>
      </p:sp>
    </p:spTree>
    <p:extLst>
      <p:ext uri="{BB962C8B-B14F-4D97-AF65-F5344CB8AC3E}">
        <p14:creationId xmlns:p14="http://schemas.microsoft.com/office/powerpoint/2010/main" val="1090513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D7156-A5F7-C6B1-567F-A752B63B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C9F345-8EE1-E65F-9F62-1FE3D3D590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21FDB7-A805-F075-8393-E029A81EB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C4DA29-66AF-6EAF-4305-93D1109B6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A7D79-6E01-4471-9F78-9305A733E83F}" type="datetimeFigureOut">
              <a:rPr lang="en-TV" smtClean="0"/>
              <a:t>26/09/2025</a:t>
            </a:fld>
            <a:endParaRPr lang="en-T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E2ACA-99A4-59B0-0496-0AB1C66E2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1410F-F7B5-F4C0-CB39-8385CBF2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E170-6DC4-4DBF-A998-1BECA3AC7344}" type="slidenum">
              <a:rPr lang="en-TV" smtClean="0"/>
              <a:t>‹#›</a:t>
            </a:fld>
            <a:endParaRPr lang="en-TV"/>
          </a:p>
        </p:txBody>
      </p:sp>
    </p:spTree>
    <p:extLst>
      <p:ext uri="{BB962C8B-B14F-4D97-AF65-F5344CB8AC3E}">
        <p14:creationId xmlns:p14="http://schemas.microsoft.com/office/powerpoint/2010/main" val="287019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B3B46E-6CB5-82AB-8953-09B1021F5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6DA9F-C118-D239-4152-57402E6FA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B5B11-8FA5-8641-6789-9605590A5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1A7D79-6E01-4471-9F78-9305A733E83F}" type="datetimeFigureOut">
              <a:rPr lang="en-TV" smtClean="0"/>
              <a:t>26/09/2025</a:t>
            </a:fld>
            <a:endParaRPr lang="en-T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3D5B4-4560-98A2-3722-0A8CD813D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T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C4815-24AC-6A19-75EF-DA37EDAE9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DCE170-6DC4-4DBF-A998-1BECA3AC7344}" type="slidenum">
              <a:rPr lang="en-TV" smtClean="0"/>
              <a:t>‹#›</a:t>
            </a:fld>
            <a:endParaRPr lang="en-TV"/>
          </a:p>
        </p:txBody>
      </p:sp>
    </p:spTree>
    <p:extLst>
      <p:ext uri="{BB962C8B-B14F-4D97-AF65-F5344CB8AC3E}">
        <p14:creationId xmlns:p14="http://schemas.microsoft.com/office/powerpoint/2010/main" val="276374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2E0458-2267-FBC2-2909-C223ABA5D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468" y="359795"/>
            <a:ext cx="7895063" cy="613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96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0F079C-B7F3-1542-FBBA-037ABB115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220" y="249974"/>
            <a:ext cx="8251902" cy="641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01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Frank Rashid</dc:creator>
  <cp:lastModifiedBy>Frank Rashid</cp:lastModifiedBy>
  <cp:revision>2</cp:revision>
  <dcterms:created xsi:type="dcterms:W3CDTF">2025-09-26T19:32:35Z</dcterms:created>
  <dcterms:modified xsi:type="dcterms:W3CDTF">2025-09-26T19:44:35Z</dcterms:modified>
</cp:coreProperties>
</file>